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56" r:id="rId3"/>
    <p:sldId id="258" r:id="rId4"/>
    <p:sldId id="263" r:id="rId5"/>
    <p:sldId id="264" r:id="rId6"/>
    <p:sldId id="265" r:id="rId7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li" initials="Y" lastIdx="1" clrIdx="0">
    <p:extLst>
      <p:ext uri="{19B8F6BF-5375-455C-9EA6-DF929625EA0E}">
        <p15:presenceInfo xmlns:p15="http://schemas.microsoft.com/office/powerpoint/2012/main" userId="Yal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9962" autoAdjust="0"/>
  </p:normalViewPr>
  <p:slideViewPr>
    <p:cSldViewPr snapToGrid="0">
      <p:cViewPr varScale="1">
        <p:scale>
          <a:sx n="77" d="100"/>
          <a:sy n="77" d="100"/>
        </p:scale>
        <p:origin x="91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13E2788C-52C1-419A-A230-7C9AC9761F1B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DFB9AF9F-45BD-4974-B66A-93010457FA2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3829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9AF9F-45BD-4974-B66A-93010457FA21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01551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9AF9F-45BD-4974-B66A-93010457FA21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8849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CC789-9E06-429D-B173-7E0476FF19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D49F44-0084-459F-B77E-D567518131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E222B-F777-475F-9469-EAA21C599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7D2DC-F346-4A3D-9259-A40C418D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6BC33-0AC1-4653-AE7B-3FF0348F1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99986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0B3E-F784-4318-B104-75B041263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668958-413C-4B5F-8258-ACE1A8AD6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C2BFD-9206-455C-A43F-7650F9887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469B5-026B-4288-8994-3FD2E7CD8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4B3DC-7988-4295-A2BD-D2605D441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81794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DA5C64-D464-402B-8A00-0C2776B3DD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54CB09-E301-4F7B-A106-D20CBA232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B979E-5970-4B9C-9C1F-1D40E252A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8CA87-19F0-4CE3-83E0-916E7D6A3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E7447-ADBF-4AEE-B467-90CB43C86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5159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F2E3E-DD9C-43B2-BD84-44BFC5EC0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FFF7D-9B9B-429D-BE24-E7003513B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BC048-D155-4D4F-A485-0A8F5A3ED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71677-1857-4E1B-9E89-7528F647B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41A98B-9F18-439D-834A-937233098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21869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CCA43-F2AF-4640-B29F-FC22131AF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1BC9B-DD3F-45A2-8719-C605734CD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70456-C5EB-4629-B6A9-6DB893D98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B0FAB-AA85-405B-90EB-217C04296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FB326-4FD7-4FE1-9A38-25194BD47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33800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485A-C732-4FD9-BC9A-868E59501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EA461-182D-4660-B169-440B33997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9633B7-F416-45FA-B601-7B4386572A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E051F-B7AE-4D5B-A756-7C7513B85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C0D846-0CCF-4209-A14D-7906F33F6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352C2B-A6E3-4C84-AC93-6B4D0BE44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55417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0DABB-D118-4790-8F2B-A79D83FCD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396EE-77FF-4B36-833D-218173CB0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599D6-626C-4233-9315-DD6DC2EF8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8B0189-3425-42B2-B113-F1729044AE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9A72AA-A78C-4961-A00D-334093A949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9FCCCE-7E01-44C2-AE36-2A0DC48A8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554C6C-F97F-49EF-A2DC-2E0739E9F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82EE46-85B4-4ACA-9787-A35CAD571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23136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53246-6A87-4CE2-86BB-E9E01ADF9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9292E8-FF9E-4BF1-B29E-5D96B4C76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5BDB5F-F940-4D37-8EA0-631E39DDF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28229A-7C96-49B3-824A-90EF0EA77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54215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F34D71-A0CA-4EE6-8D8B-7855F9649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0123A3-7009-483D-84B8-1AE842F2D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5CE6B-0034-445E-A0E7-D27AF8F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13805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1BFF-921A-4EBF-A3FF-B3359C644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C69E3-B2C7-4705-924B-186D64DB2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2A4FFF-3015-4654-B620-4168A4E28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75D19-2D48-4EE0-8F5C-B66ED7991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71950-5A71-4C4E-85AD-4E649F6A3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AEDF93-8C97-46A1-926D-6A610370A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3988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3F18A-620F-4CE3-9299-C73BA38ED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E9E5FE-CA27-4977-820E-709B1F11C9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9AC9B2-DDAD-4CE5-BEE4-3DDB8D5D2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4C8E60-4F65-4951-A8EF-379439BC7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04504-F1E7-4FA9-A86A-991E73674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69268-69B4-42AC-8206-822164D57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26164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0FFE50-1051-4953-B39C-09F0DFE77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2894F-1F46-49E9-AE31-FAE6F339A8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9F994-5279-494C-8966-4F5B5C53D2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8FB6A-AE4B-40BD-8A28-38C1FED908ED}" type="datetimeFigureOut">
              <a:rPr lang="he-IL" smtClean="0"/>
              <a:t>ב'/תמוז/תש"ף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0DF26-4024-4A6D-BF39-BFCD8675C5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7969F-D9D4-4404-8E4C-78A00AB259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B8B4A9-9806-45F9-90A0-EF8BFF29261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99047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lmHHTtYY7rI&amp;feature=youtu.b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FFE575-9C0F-49C2-A748-1B11FA2DC918}"/>
              </a:ext>
            </a:extLst>
          </p:cNvPr>
          <p:cNvSpPr txBox="1"/>
          <p:nvPr/>
        </p:nvSpPr>
        <p:spPr>
          <a:xfrm>
            <a:off x="3357561" y="922972"/>
            <a:ext cx="5476875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96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Mask Up!</a:t>
            </a:r>
            <a:endParaRPr lang="he-IL" sz="9600" dirty="0">
              <a:solidFill>
                <a:srgbClr val="00206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AD889C-5198-4EDC-93FA-5A70E3CD050A}"/>
              </a:ext>
            </a:extLst>
          </p:cNvPr>
          <p:cNvSpPr txBox="1"/>
          <p:nvPr/>
        </p:nvSpPr>
        <p:spPr>
          <a:xfrm>
            <a:off x="3724274" y="4295775"/>
            <a:ext cx="474345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4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מעבדה בייצור משולב מחשב (</a:t>
            </a:r>
            <a:r>
              <a:rPr lang="en-US" sz="24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Cim</a:t>
            </a:r>
            <a:r>
              <a:rPr lang="he-IL" sz="24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2FE53E-570D-40BD-9BC3-035C9E2E2A26}"/>
              </a:ext>
            </a:extLst>
          </p:cNvPr>
          <p:cNvSpPr txBox="1"/>
          <p:nvPr/>
        </p:nvSpPr>
        <p:spPr>
          <a:xfrm>
            <a:off x="3724274" y="4852690"/>
            <a:ext cx="4743450" cy="163121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אורן </a:t>
            </a:r>
            <a:r>
              <a:rPr lang="he-IL" sz="2000" dirty="0" err="1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ציפר</a:t>
            </a:r>
            <a:endParaRPr lang="he-IL" sz="2000" dirty="0">
              <a:solidFill>
                <a:srgbClr val="00206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הילה עקרי</a:t>
            </a:r>
          </a:p>
          <a:p>
            <a:pPr algn="ctr" rtl="1"/>
            <a:r>
              <a:rPr lang="he-IL" sz="2000" dirty="0" err="1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יהלי</a:t>
            </a:r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2000" dirty="0" err="1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מגיאל</a:t>
            </a:r>
            <a:endParaRPr lang="he-IL" sz="2000" dirty="0">
              <a:solidFill>
                <a:srgbClr val="00206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algn="ctr" rtl="1"/>
            <a:endParaRPr lang="he-IL" sz="2000" dirty="0">
              <a:solidFill>
                <a:srgbClr val="00206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יוני 2020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B45A0960-3BC9-4F4E-B899-8F3D38CE90C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798" y="2184529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34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FFE575-9C0F-49C2-A748-1B11FA2DC918}"/>
              </a:ext>
            </a:extLst>
          </p:cNvPr>
          <p:cNvSpPr txBox="1"/>
          <p:nvPr/>
        </p:nvSpPr>
        <p:spPr>
          <a:xfrm>
            <a:off x="3357561" y="103822"/>
            <a:ext cx="5476875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48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תיאור הפרויקט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B45A0960-3BC9-4F4E-B899-8F3D38CE90C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8694">
            <a:off x="11281399" y="-2602"/>
            <a:ext cx="800100" cy="8001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EB48C2-CA65-4B24-A7F0-7C583906C5DA}"/>
              </a:ext>
            </a:extLst>
          </p:cNvPr>
          <p:cNvSpPr txBox="1"/>
          <p:nvPr/>
        </p:nvSpPr>
        <p:spPr>
          <a:xfrm>
            <a:off x="983974" y="1480930"/>
            <a:ext cx="1046590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endParaRPr lang="he-I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D0F64-A01D-4E02-B727-4355FEBC81F5}"/>
              </a:ext>
            </a:extLst>
          </p:cNvPr>
          <p:cNvSpPr txBox="1"/>
          <p:nvPr/>
        </p:nvSpPr>
        <p:spPr>
          <a:xfrm>
            <a:off x="467139" y="1307695"/>
            <a:ext cx="10791411" cy="501675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32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מטרתנו לעזור לבעלי עסקים בתקופת מגפת הקורונה.</a:t>
            </a:r>
          </a:p>
          <a:p>
            <a:pPr algn="r" rtl="1"/>
            <a:endParaRPr lang="en-US" sz="3200" dirty="0">
              <a:solidFill>
                <a:srgbClr val="00206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457200" indent="-457200" algn="r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he-IL" sz="32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בקרת כניסה לחנות עם מסכה על הפנים.</a:t>
            </a:r>
          </a:p>
          <a:p>
            <a:pPr marL="457200" indent="-457200" algn="r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he-IL" sz="32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איסוף וגישה לנתוני הלקוחות שביקרו בחנות.</a:t>
            </a:r>
          </a:p>
          <a:p>
            <a:pPr marL="457200" indent="-457200" algn="r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he-IL" sz="32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שליטה תמידית על מספר הלקוחות בחנות. </a:t>
            </a:r>
          </a:p>
          <a:p>
            <a:pPr marL="457200" indent="-457200" algn="r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he-IL" sz="32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הצגה ויזואלית של תהליך פתיחת דלת החנות. </a:t>
            </a:r>
          </a:p>
          <a:p>
            <a:pPr marL="457200" indent="-457200" algn="r" rtl="1">
              <a:buFont typeface="Arial" panose="020B0604020202020204" pitchFamily="34" charset="0"/>
              <a:buChar char="•"/>
            </a:pPr>
            <a:endParaRPr lang="he-IL" sz="3200" dirty="0">
              <a:solidFill>
                <a:srgbClr val="00206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endParaRPr lang="he-IL" sz="3200" dirty="0">
              <a:solidFill>
                <a:srgbClr val="00206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1026" name="Picture 2" descr="Mask Doctor GIF by Nick - Find &amp; Share on GIPHY">
            <a:extLst>
              <a:ext uri="{FF2B5EF4-FFF2-40B4-BE49-F238E27FC236}">
                <a16:creationId xmlns:a16="http://schemas.microsoft.com/office/drawing/2014/main" id="{5EF38B5F-9AA7-4A71-A4E4-4D9DE2C98BB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139" y="4567987"/>
            <a:ext cx="1964635" cy="1964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02509B4-1FDA-4C44-BEE7-CF50C41FBBA6}"/>
              </a:ext>
            </a:extLst>
          </p:cNvPr>
          <p:cNvSpPr/>
          <p:nvPr/>
        </p:nvSpPr>
        <p:spPr>
          <a:xfrm>
            <a:off x="2752795" y="6036023"/>
            <a:ext cx="89286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https://www.youtube.com/watch?v=lmHHTtYY7rI&amp;feature=youtu.be</a:t>
            </a:r>
            <a:endParaRPr lang="he-IL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324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FFE575-9C0F-49C2-A748-1B11FA2DC918}"/>
              </a:ext>
            </a:extLst>
          </p:cNvPr>
          <p:cNvSpPr txBox="1"/>
          <p:nvPr/>
        </p:nvSpPr>
        <p:spPr>
          <a:xfrm>
            <a:off x="3357561" y="103822"/>
            <a:ext cx="547687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44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מבנה האפליקציה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EC80125A-B1CE-4CA6-A294-E259CEDB556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8694">
            <a:off x="11281399" y="-2602"/>
            <a:ext cx="800100" cy="800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3AE73D1-3064-4190-B105-A5C6AECED0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927"/>
          <a:stretch/>
        </p:blipFill>
        <p:spPr>
          <a:xfrm>
            <a:off x="2604053" y="974036"/>
            <a:ext cx="3584713" cy="1917042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97D29020-4F17-48F7-BB78-2DAAC38847E4}"/>
              </a:ext>
            </a:extLst>
          </p:cNvPr>
          <p:cNvSpPr/>
          <p:nvPr/>
        </p:nvSpPr>
        <p:spPr>
          <a:xfrm rot="5400000">
            <a:off x="3919632" y="3165313"/>
            <a:ext cx="953552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3115DD-1FB1-45F3-8A0C-B74E99ACBA81}"/>
              </a:ext>
            </a:extLst>
          </p:cNvPr>
          <p:cNvSpPr txBox="1"/>
          <p:nvPr/>
        </p:nvSpPr>
        <p:spPr>
          <a:xfrm>
            <a:off x="-168962" y="3035301"/>
            <a:ext cx="4291438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כניסה ראשונית למערכת – העובד מחויב להיכנס תחילה לשרת הנתונים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7EF4D6-F2D7-4C7F-AD21-637ADEC5BB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38"/>
          <a:stretch/>
        </p:blipFill>
        <p:spPr>
          <a:xfrm>
            <a:off x="2604054" y="3971400"/>
            <a:ext cx="3584712" cy="1922887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768C307E-8D72-4C19-BB76-282E5774AAA3}"/>
              </a:ext>
            </a:extLst>
          </p:cNvPr>
          <p:cNvSpPr/>
          <p:nvPr/>
        </p:nvSpPr>
        <p:spPr>
          <a:xfrm rot="5400000">
            <a:off x="3994027" y="6101867"/>
            <a:ext cx="804759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C8175F-3CC5-4C21-892F-29DA34E0A916}"/>
              </a:ext>
            </a:extLst>
          </p:cNvPr>
          <p:cNvSpPr txBox="1"/>
          <p:nvPr/>
        </p:nvSpPr>
        <p:spPr>
          <a:xfrm>
            <a:off x="-168962" y="6018687"/>
            <a:ext cx="4291438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מסכים המיועדים לעובד החנות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D911E9-41EF-4B17-ACC1-28B4AAB7FDF1}"/>
              </a:ext>
            </a:extLst>
          </p:cNvPr>
          <p:cNvSpPr txBox="1"/>
          <p:nvPr/>
        </p:nvSpPr>
        <p:spPr>
          <a:xfrm>
            <a:off x="-271672" y="323485"/>
            <a:ext cx="4291438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* מכלל העמודים ניתן לחזור לדף הבית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B6F015-6443-488E-B83B-045DE39DCAB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717"/>
          <a:stretch/>
        </p:blipFill>
        <p:spPr>
          <a:xfrm>
            <a:off x="8104661" y="965914"/>
            <a:ext cx="3576788" cy="1917042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F69CEE6F-2F3C-4B20-A476-C23B94F90E96}"/>
              </a:ext>
            </a:extLst>
          </p:cNvPr>
          <p:cNvSpPr/>
          <p:nvPr/>
        </p:nvSpPr>
        <p:spPr>
          <a:xfrm>
            <a:off x="6457423" y="4808583"/>
            <a:ext cx="1647237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1C09A3-6548-4449-9368-B34CBCF0EB42}"/>
              </a:ext>
            </a:extLst>
          </p:cNvPr>
          <p:cNvSpPr txBox="1"/>
          <p:nvPr/>
        </p:nvSpPr>
        <p:spPr>
          <a:xfrm>
            <a:off x="7747336" y="4728571"/>
            <a:ext cx="4291438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8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חיבור לשרת הנתונים 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MySQL</a:t>
            </a:r>
            <a:endParaRPr lang="he-IL" sz="2800" dirty="0">
              <a:solidFill>
                <a:srgbClr val="00206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54A64826-51AE-4C1D-85DC-DB5CA5D663AC}"/>
              </a:ext>
            </a:extLst>
          </p:cNvPr>
          <p:cNvSpPr/>
          <p:nvPr/>
        </p:nvSpPr>
        <p:spPr>
          <a:xfrm rot="16200000">
            <a:off x="9069436" y="3531832"/>
            <a:ext cx="1647237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8259FB-63AE-42A1-BF29-AD29E9C52DE6}"/>
              </a:ext>
            </a:extLst>
          </p:cNvPr>
          <p:cNvSpPr txBox="1"/>
          <p:nvPr/>
        </p:nvSpPr>
        <p:spPr>
          <a:xfrm>
            <a:off x="7538223" y="3254301"/>
            <a:ext cx="206629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נפתחת ללקוחה האפשרות להיכנס למערכת</a:t>
            </a:r>
          </a:p>
        </p:txBody>
      </p:sp>
      <p:pic>
        <p:nvPicPr>
          <p:cNvPr id="18" name="Picture 2" descr="Toad for MySQL and PostgreSQL Database Admin | Toad Edge">
            <a:extLst>
              <a:ext uri="{FF2B5EF4-FFF2-40B4-BE49-F238E27FC236}">
                <a16:creationId xmlns:a16="http://schemas.microsoft.com/office/drawing/2014/main" id="{FFA0326F-3684-4E3A-8F13-CC75FCDA9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8146" y="5658511"/>
            <a:ext cx="629816" cy="629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5138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FFE575-9C0F-49C2-A748-1B11FA2DC918}"/>
              </a:ext>
            </a:extLst>
          </p:cNvPr>
          <p:cNvSpPr txBox="1"/>
          <p:nvPr/>
        </p:nvSpPr>
        <p:spPr>
          <a:xfrm>
            <a:off x="2283411" y="103822"/>
            <a:ext cx="7625178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44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מסכי העובד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EC80125A-B1CE-4CA6-A294-E259CEDB556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8694">
            <a:off x="11281399" y="-2602"/>
            <a:ext cx="800100" cy="800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BCD9D4B-86DB-47AF-A911-7242CC94B4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38"/>
          <a:stretch/>
        </p:blipFill>
        <p:spPr>
          <a:xfrm>
            <a:off x="4233841" y="1003850"/>
            <a:ext cx="3577094" cy="1918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A733DE-B80E-416A-A75E-F809D6D410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348"/>
          <a:stretch/>
        </p:blipFill>
        <p:spPr>
          <a:xfrm>
            <a:off x="268357" y="4443623"/>
            <a:ext cx="3566255" cy="1918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B186D1-E720-4ED7-BF85-4F6CFD8B75A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348"/>
          <a:stretch/>
        </p:blipFill>
        <p:spPr>
          <a:xfrm>
            <a:off x="8126050" y="4443623"/>
            <a:ext cx="3566255" cy="191880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DC3B00F-47F8-4039-96DE-198DC462F75D}"/>
              </a:ext>
            </a:extLst>
          </p:cNvPr>
          <p:cNvSpPr/>
          <p:nvPr/>
        </p:nvSpPr>
        <p:spPr>
          <a:xfrm rot="7786053">
            <a:off x="3770372" y="3548540"/>
            <a:ext cx="1525263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DD14B4-9B6F-4093-B83B-5467CA70BFD5}"/>
              </a:ext>
            </a:extLst>
          </p:cNvPr>
          <p:cNvSpPr txBox="1"/>
          <p:nvPr/>
        </p:nvSpPr>
        <p:spPr>
          <a:xfrm>
            <a:off x="0" y="3312594"/>
            <a:ext cx="4291438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בחירת תאריך ושעה והצגת רשימת לקוחות שביקרו בזמן זה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0B769B6D-15CF-409C-85D4-5BB5CDC44D27}"/>
              </a:ext>
            </a:extLst>
          </p:cNvPr>
          <p:cNvSpPr/>
          <p:nvPr/>
        </p:nvSpPr>
        <p:spPr>
          <a:xfrm rot="3002551">
            <a:off x="6662733" y="3549028"/>
            <a:ext cx="1526400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B0F93D-3EE1-433D-BAF3-1E22F201658B}"/>
              </a:ext>
            </a:extLst>
          </p:cNvPr>
          <p:cNvSpPr txBox="1"/>
          <p:nvPr/>
        </p:nvSpPr>
        <p:spPr>
          <a:xfrm>
            <a:off x="4311767" y="4925969"/>
            <a:ext cx="3421241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8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חיבור לשרת הנתונים 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MySQL</a:t>
            </a:r>
            <a:endParaRPr lang="he-IL" sz="2800" dirty="0">
              <a:solidFill>
                <a:srgbClr val="002060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3AED6F-74E1-4509-BDD9-337352908755}"/>
              </a:ext>
            </a:extLst>
          </p:cNvPr>
          <p:cNvSpPr txBox="1"/>
          <p:nvPr/>
        </p:nvSpPr>
        <p:spPr>
          <a:xfrm>
            <a:off x="7900562" y="3312594"/>
            <a:ext cx="4291438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הצגת כמות הלקוחות הנמצאים בחנות ברגעים אלו</a:t>
            </a:r>
          </a:p>
        </p:txBody>
      </p:sp>
      <p:pic>
        <p:nvPicPr>
          <p:cNvPr id="2050" name="Picture 2" descr="Toad for MySQL and PostgreSQL Database Admin | Toad Edge">
            <a:extLst>
              <a:ext uri="{FF2B5EF4-FFF2-40B4-BE49-F238E27FC236}">
                <a16:creationId xmlns:a16="http://schemas.microsoft.com/office/drawing/2014/main" id="{7D92EE6B-E4F0-45F7-87C9-C5CECD8DA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7479" y="5854150"/>
            <a:ext cx="629816" cy="629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3561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FFE575-9C0F-49C2-A748-1B11FA2DC918}"/>
              </a:ext>
            </a:extLst>
          </p:cNvPr>
          <p:cNvSpPr txBox="1"/>
          <p:nvPr/>
        </p:nvSpPr>
        <p:spPr>
          <a:xfrm>
            <a:off x="1301560" y="103822"/>
            <a:ext cx="958888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44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מסכי כניסת לקוחות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EC80125A-B1CE-4CA6-A294-E259CEDB556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8694">
            <a:off x="11281399" y="-2602"/>
            <a:ext cx="800100" cy="800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F9719F4-A3E0-4904-887D-5206E10E05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638"/>
          <a:stretch/>
        </p:blipFill>
        <p:spPr>
          <a:xfrm>
            <a:off x="140112" y="2782409"/>
            <a:ext cx="3577094" cy="1918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DC9556-0330-4DEE-99D2-6ECA9E3A70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609"/>
          <a:stretch/>
        </p:blipFill>
        <p:spPr>
          <a:xfrm>
            <a:off x="4204930" y="907999"/>
            <a:ext cx="3574857" cy="1958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AAF71D-B859-4CC8-96FE-0D1E51E1D5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38"/>
          <a:stretch/>
        </p:blipFill>
        <p:spPr>
          <a:xfrm>
            <a:off x="8450665" y="873263"/>
            <a:ext cx="3650918" cy="1958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AC600F-9F73-4D39-828A-13B49A205DA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754"/>
          <a:stretch/>
        </p:blipFill>
        <p:spPr>
          <a:xfrm>
            <a:off x="4305907" y="4701209"/>
            <a:ext cx="3580185" cy="195840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AF53E855-55A7-4701-A642-6CB401FC8BB0}"/>
              </a:ext>
            </a:extLst>
          </p:cNvPr>
          <p:cNvSpPr/>
          <p:nvPr/>
        </p:nvSpPr>
        <p:spPr>
          <a:xfrm rot="19488588">
            <a:off x="3180647" y="1992479"/>
            <a:ext cx="953552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D9603A-3ADA-4838-AD74-790B356E258E}"/>
              </a:ext>
            </a:extLst>
          </p:cNvPr>
          <p:cNvSpPr txBox="1"/>
          <p:nvPr/>
        </p:nvSpPr>
        <p:spPr>
          <a:xfrm>
            <a:off x="-217060" y="1887199"/>
            <a:ext cx="4291438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כניסה של לקוחה ללא מסכה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C32F3BD-3FA2-4B77-ACF1-87224513006A}"/>
              </a:ext>
            </a:extLst>
          </p:cNvPr>
          <p:cNvSpPr/>
          <p:nvPr/>
        </p:nvSpPr>
        <p:spPr>
          <a:xfrm>
            <a:off x="7832939" y="1613267"/>
            <a:ext cx="617726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8FD485B5-AEB5-4C5E-86E3-0F0C4AD18B1F}"/>
              </a:ext>
            </a:extLst>
          </p:cNvPr>
          <p:cNvSpPr/>
          <p:nvPr/>
        </p:nvSpPr>
        <p:spPr>
          <a:xfrm rot="2227413">
            <a:off x="3240431" y="4992151"/>
            <a:ext cx="953552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094FE5-60E7-4A84-8C0E-30046D5D8EC0}"/>
              </a:ext>
            </a:extLst>
          </p:cNvPr>
          <p:cNvSpPr txBox="1"/>
          <p:nvPr/>
        </p:nvSpPr>
        <p:spPr>
          <a:xfrm>
            <a:off x="-86508" y="5266082"/>
            <a:ext cx="4291438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כניסה של לקוחה עם מסכה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FB6E85E9-BC6F-4C19-B8CF-3FCD0E4AF154}"/>
              </a:ext>
            </a:extLst>
          </p:cNvPr>
          <p:cNvSpPr/>
          <p:nvPr/>
        </p:nvSpPr>
        <p:spPr>
          <a:xfrm>
            <a:off x="8279295" y="5388066"/>
            <a:ext cx="3650917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98960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EC80125A-B1CE-4CA6-A294-E259CEDB556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8694">
            <a:off x="11281399" y="-2602"/>
            <a:ext cx="800100" cy="800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410AF21-42F2-4A29-AC88-7BD6F4C5FA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638"/>
          <a:stretch/>
        </p:blipFill>
        <p:spPr>
          <a:xfrm>
            <a:off x="1719524" y="1202634"/>
            <a:ext cx="3650918" cy="195840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0C2D2177-9DF9-4C6C-B562-8E300BF8EA33}"/>
              </a:ext>
            </a:extLst>
          </p:cNvPr>
          <p:cNvSpPr/>
          <p:nvPr/>
        </p:nvSpPr>
        <p:spPr>
          <a:xfrm>
            <a:off x="169868" y="1907902"/>
            <a:ext cx="1390627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6F3FD8-3245-42C4-9F19-FF8759ACF1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609"/>
          <a:stretch/>
        </p:blipFill>
        <p:spPr>
          <a:xfrm>
            <a:off x="7215810" y="1202634"/>
            <a:ext cx="3574857" cy="195840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EC663EE-2D3F-40D5-9D82-E8570A19BB9C}"/>
              </a:ext>
            </a:extLst>
          </p:cNvPr>
          <p:cNvSpPr/>
          <p:nvPr/>
        </p:nvSpPr>
        <p:spPr>
          <a:xfrm>
            <a:off x="5487361" y="1907901"/>
            <a:ext cx="1569421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FCD256-E213-4EBC-9314-0D4726C616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38"/>
          <a:stretch/>
        </p:blipFill>
        <p:spPr>
          <a:xfrm>
            <a:off x="80418" y="4740412"/>
            <a:ext cx="3288947" cy="191880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013F3B5C-6E5E-438A-A48F-3B83EAB735BE}"/>
              </a:ext>
            </a:extLst>
          </p:cNvPr>
          <p:cNvSpPr/>
          <p:nvPr/>
        </p:nvSpPr>
        <p:spPr>
          <a:xfrm>
            <a:off x="3448650" y="5445680"/>
            <a:ext cx="825401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449A68-DFF3-4488-A79F-45A36426F6C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638"/>
          <a:stretch/>
        </p:blipFill>
        <p:spPr>
          <a:xfrm>
            <a:off x="4334419" y="4740412"/>
            <a:ext cx="3650918" cy="1958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47F697-66FA-431D-A59E-FC9D12B393E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754"/>
          <a:stretch/>
        </p:blipFill>
        <p:spPr>
          <a:xfrm>
            <a:off x="8542242" y="4740412"/>
            <a:ext cx="3580185" cy="1958400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A6C52462-AE07-4519-BFF2-80569859DC97}"/>
              </a:ext>
            </a:extLst>
          </p:cNvPr>
          <p:cNvSpPr/>
          <p:nvPr/>
        </p:nvSpPr>
        <p:spPr>
          <a:xfrm>
            <a:off x="8034805" y="5445680"/>
            <a:ext cx="453212" cy="547863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A2ECCA-A22A-4D6D-A3CF-411B2792E8BF}"/>
              </a:ext>
            </a:extLst>
          </p:cNvPr>
          <p:cNvSpPr txBox="1"/>
          <p:nvPr/>
        </p:nvSpPr>
        <p:spPr>
          <a:xfrm>
            <a:off x="1301560" y="103822"/>
            <a:ext cx="958888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44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מסכי כניסת לקוחות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0C7C9C-2E63-4619-83C3-5037FC321488}"/>
              </a:ext>
            </a:extLst>
          </p:cNvPr>
          <p:cNvSpPr txBox="1"/>
          <p:nvPr/>
        </p:nvSpPr>
        <p:spPr>
          <a:xfrm>
            <a:off x="1301560" y="3520798"/>
            <a:ext cx="9588880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44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מסכי יציאת לקוחות</a:t>
            </a:r>
          </a:p>
        </p:txBody>
      </p:sp>
      <p:pic>
        <p:nvPicPr>
          <p:cNvPr id="15" name="Picture 2" descr="Toad for MySQL and PostgreSQL Database Admin | Toad Edge">
            <a:extLst>
              <a:ext uri="{FF2B5EF4-FFF2-40B4-BE49-F238E27FC236}">
                <a16:creationId xmlns:a16="http://schemas.microsoft.com/office/drawing/2014/main" id="{D00EF9F5-D75B-471F-A60C-5339B78A1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7163" y="2417233"/>
            <a:ext cx="629816" cy="629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Toad for MySQL and PostgreSQL Database Admin | Toad Edge">
            <a:extLst>
              <a:ext uri="{FF2B5EF4-FFF2-40B4-BE49-F238E27FC236}">
                <a16:creationId xmlns:a16="http://schemas.microsoft.com/office/drawing/2014/main" id="{9F66EA48-6D0D-4D72-8FD9-2269B8948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503" y="6029396"/>
            <a:ext cx="629816" cy="629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29FB404-D194-48D1-9F00-82CE1FB7BE62}"/>
              </a:ext>
            </a:extLst>
          </p:cNvPr>
          <p:cNvSpPr txBox="1"/>
          <p:nvPr/>
        </p:nvSpPr>
        <p:spPr>
          <a:xfrm>
            <a:off x="-281222" y="1280278"/>
            <a:ext cx="2156125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הזנת פרטי </a:t>
            </a:r>
          </a:p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הלקוחה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29FF2C-BC98-44B0-8E65-E7434CCB9AFF}"/>
              </a:ext>
            </a:extLst>
          </p:cNvPr>
          <p:cNvSpPr txBox="1"/>
          <p:nvPr/>
        </p:nvSpPr>
        <p:spPr>
          <a:xfrm>
            <a:off x="2773830" y="4525256"/>
            <a:ext cx="2156125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הזנת</a:t>
            </a:r>
          </a:p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טלפון</a:t>
            </a:r>
          </a:p>
          <a:p>
            <a:pPr algn="ctr" rtl="1"/>
            <a:r>
              <a:rPr lang="he-IL" sz="2000" dirty="0">
                <a:solidFill>
                  <a:srgbClr val="002060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הלקוחה</a:t>
            </a:r>
          </a:p>
        </p:txBody>
      </p:sp>
    </p:spTree>
    <p:extLst>
      <p:ext uri="{BB962C8B-B14F-4D97-AF65-F5344CB8AC3E}">
        <p14:creationId xmlns:p14="http://schemas.microsoft.com/office/powerpoint/2010/main" val="3762704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1827</TotalTime>
  <Words>158</Words>
  <Application>Microsoft Office PowerPoint</Application>
  <PresentationFormat>Widescreen</PresentationFormat>
  <Paragraphs>39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Gisha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Yali</dc:creator>
  <cp:lastModifiedBy>Yali</cp:lastModifiedBy>
  <cp:revision>21</cp:revision>
  <dcterms:created xsi:type="dcterms:W3CDTF">2020-06-21T06:54:44Z</dcterms:created>
  <dcterms:modified xsi:type="dcterms:W3CDTF">2020-06-24T15:53:10Z</dcterms:modified>
</cp:coreProperties>
</file>

<file path=docProps/thumbnail.jpeg>
</file>